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57" r:id="rId4"/>
    <p:sldId id="261" r:id="rId5"/>
    <p:sldId id="258" r:id="rId6"/>
    <p:sldId id="262" r:id="rId7"/>
    <p:sldId id="259"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6351A-96FC-4EBA-9E7E-42615C0D5524}" v="26" dt="2026-02-14T06:37:16.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9" autoAdjust="0"/>
  </p:normalViewPr>
  <p:slideViewPr>
    <p:cSldViewPr snapToGrid="0">
      <p:cViewPr varScale="1">
        <p:scale>
          <a:sx n="67" d="100"/>
          <a:sy n="67" d="100"/>
        </p:scale>
        <p:origin x="1219" y="278"/>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6A38ECA-CFFF-4F81-A50A-FF406F190B2A}"/>
    <pc:docChg chg="custSel addSld delSld modSld">
      <pc:chgData name="Stan Cox" userId="9376f276357bfffd" providerId="LiveId" clId="{D6A38ECA-CFFF-4F81-A50A-FF406F190B2A}" dt="2026-02-14T06:46:58.317" v="399" actId="1076"/>
      <pc:docMkLst>
        <pc:docMk/>
      </pc:docMkLst>
      <pc:sldChg chg="modTransition">
        <pc:chgData name="Stan Cox" userId="9376f276357bfffd" providerId="LiveId" clId="{D6A38ECA-CFFF-4F81-A50A-FF406F190B2A}" dt="2026-02-14T06:34:34.467" v="325"/>
        <pc:sldMkLst>
          <pc:docMk/>
          <pc:sldMk cId="1111754101" sldId="256"/>
        </pc:sldMkLst>
      </pc:sldChg>
      <pc:sldChg chg="modTransition">
        <pc:chgData name="Stan Cox" userId="9376f276357bfffd" providerId="LiveId" clId="{D6A38ECA-CFFF-4F81-A50A-FF406F190B2A}" dt="2026-02-14T06:34:34.467" v="325"/>
        <pc:sldMkLst>
          <pc:docMk/>
          <pc:sldMk cId="4190584090" sldId="257"/>
        </pc:sldMkLst>
      </pc:sldChg>
      <pc:sldChg chg="modTransition">
        <pc:chgData name="Stan Cox" userId="9376f276357bfffd" providerId="LiveId" clId="{D6A38ECA-CFFF-4F81-A50A-FF406F190B2A}" dt="2026-02-14T06:34:34.467" v="325"/>
        <pc:sldMkLst>
          <pc:docMk/>
          <pc:sldMk cId="3660366034" sldId="258"/>
        </pc:sldMkLst>
      </pc:sldChg>
      <pc:sldChg chg="modTransition">
        <pc:chgData name="Stan Cox" userId="9376f276357bfffd" providerId="LiveId" clId="{D6A38ECA-CFFF-4F81-A50A-FF406F190B2A}" dt="2026-02-14T06:34:34.467" v="325"/>
        <pc:sldMkLst>
          <pc:docMk/>
          <pc:sldMk cId="1446924585" sldId="259"/>
        </pc:sldMkLst>
      </pc:sldChg>
      <pc:sldChg chg="modTransition">
        <pc:chgData name="Stan Cox" userId="9376f276357bfffd" providerId="LiveId" clId="{D6A38ECA-CFFF-4F81-A50A-FF406F190B2A}" dt="2026-02-14T06:34:34.467" v="325"/>
        <pc:sldMkLst>
          <pc:docMk/>
          <pc:sldMk cId="884931987" sldId="260"/>
        </pc:sldMkLst>
      </pc:sldChg>
      <pc:sldChg chg="modTransition">
        <pc:chgData name="Stan Cox" userId="9376f276357bfffd" providerId="LiveId" clId="{D6A38ECA-CFFF-4F81-A50A-FF406F190B2A}" dt="2026-02-14T06:34:34.467" v="325"/>
        <pc:sldMkLst>
          <pc:docMk/>
          <pc:sldMk cId="3305857216" sldId="261"/>
        </pc:sldMkLst>
      </pc:sldChg>
      <pc:sldChg chg="modTransition">
        <pc:chgData name="Stan Cox" userId="9376f276357bfffd" providerId="LiveId" clId="{D6A38ECA-CFFF-4F81-A50A-FF406F190B2A}" dt="2026-02-14T06:34:34.467" v="325"/>
        <pc:sldMkLst>
          <pc:docMk/>
          <pc:sldMk cId="3287365239" sldId="262"/>
        </pc:sldMkLst>
      </pc:sldChg>
      <pc:sldChg chg="modTransition">
        <pc:chgData name="Stan Cox" userId="9376f276357bfffd" providerId="LiveId" clId="{D6A38ECA-CFFF-4F81-A50A-FF406F190B2A}" dt="2026-02-14T06:34:34.467" v="325"/>
        <pc:sldMkLst>
          <pc:docMk/>
          <pc:sldMk cId="2981030170" sldId="263"/>
        </pc:sldMkLst>
      </pc:sldChg>
      <pc:sldChg chg="modTransition">
        <pc:chgData name="Stan Cox" userId="9376f276357bfffd" providerId="LiveId" clId="{D6A38ECA-CFFF-4F81-A50A-FF406F190B2A}" dt="2026-02-14T06:34:34.467" v="325"/>
        <pc:sldMkLst>
          <pc:docMk/>
          <pc:sldMk cId="1778718874" sldId="264"/>
        </pc:sldMkLst>
      </pc:sldChg>
      <pc:sldChg chg="modTransition">
        <pc:chgData name="Stan Cox" userId="9376f276357bfffd" providerId="LiveId" clId="{D6A38ECA-CFFF-4F81-A50A-FF406F190B2A}" dt="2026-02-14T06:34:34.467" v="325"/>
        <pc:sldMkLst>
          <pc:docMk/>
          <pc:sldMk cId="1961950280" sldId="265"/>
        </pc:sldMkLst>
      </pc:sldChg>
      <pc:sldChg chg="modSp mod modTransition">
        <pc:chgData name="Stan Cox" userId="9376f276357bfffd" providerId="LiveId" clId="{D6A38ECA-CFFF-4F81-A50A-FF406F190B2A}" dt="2026-02-14T06:36:03.897" v="331" actId="1038"/>
        <pc:sldMkLst>
          <pc:docMk/>
          <pc:sldMk cId="1568883294" sldId="266"/>
        </pc:sldMkLst>
        <pc:picChg chg="mod">
          <ac:chgData name="Stan Cox" userId="9376f276357bfffd" providerId="LiveId" clId="{D6A38ECA-CFFF-4F81-A50A-FF406F190B2A}" dt="2026-02-14T06:36:03.897" v="331" actId="1038"/>
          <ac:picMkLst>
            <pc:docMk/>
            <pc:sldMk cId="1568883294" sldId="266"/>
            <ac:picMk id="4" creationId="{76291837-2BD3-A514-9B43-FEE8F9C2E3B2}"/>
          </ac:picMkLst>
        </pc:picChg>
      </pc:sldChg>
      <pc:sldChg chg="add del setBg">
        <pc:chgData name="Stan Cox" userId="9376f276357bfffd" providerId="LiveId" clId="{D6A38ECA-CFFF-4F81-A50A-FF406F190B2A}" dt="2026-02-14T06:02:08.437" v="1"/>
        <pc:sldMkLst>
          <pc:docMk/>
          <pc:sldMk cId="816525703" sldId="267"/>
        </pc:sldMkLst>
      </pc:sldChg>
      <pc:sldChg chg="modSp add mod modTransition">
        <pc:chgData name="Stan Cox" userId="9376f276357bfffd" providerId="LiveId" clId="{D6A38ECA-CFFF-4F81-A50A-FF406F190B2A}" dt="2026-02-14T06:34:34.467" v="325"/>
        <pc:sldMkLst>
          <pc:docMk/>
          <pc:sldMk cId="3138379426" sldId="267"/>
        </pc:sldMkLst>
        <pc:spChg chg="mod">
          <ac:chgData name="Stan Cox" userId="9376f276357bfffd" providerId="LiveId" clId="{D6A38ECA-CFFF-4F81-A50A-FF406F190B2A}" dt="2026-02-14T06:02:34.241" v="13" actId="20577"/>
          <ac:spMkLst>
            <pc:docMk/>
            <pc:sldMk cId="3138379426" sldId="267"/>
            <ac:spMk id="2" creationId="{8EA405EA-8195-67C1-6DBA-F719D2A58BA7}"/>
          </ac:spMkLst>
        </pc:spChg>
        <pc:spChg chg="mod">
          <ac:chgData name="Stan Cox" userId="9376f276357bfffd" providerId="LiveId" clId="{D6A38ECA-CFFF-4F81-A50A-FF406F190B2A}" dt="2026-02-14T06:04:52.917" v="33" actId="20577"/>
          <ac:spMkLst>
            <pc:docMk/>
            <pc:sldMk cId="3138379426" sldId="267"/>
            <ac:spMk id="6" creationId="{BE08C04D-B502-B36B-43D2-EDCC1E0966F5}"/>
          </ac:spMkLst>
        </pc:spChg>
      </pc:sldChg>
      <pc:sldChg chg="add del setBg">
        <pc:chgData name="Stan Cox" userId="9376f276357bfffd" providerId="LiveId" clId="{D6A38ECA-CFFF-4F81-A50A-FF406F190B2A}" dt="2026-02-14T06:05:06.871" v="35"/>
        <pc:sldMkLst>
          <pc:docMk/>
          <pc:sldMk cId="2360919617" sldId="268"/>
        </pc:sldMkLst>
      </pc:sldChg>
      <pc:sldChg chg="addSp delSp modSp add mod modTransition">
        <pc:chgData name="Stan Cox" userId="9376f276357bfffd" providerId="LiveId" clId="{D6A38ECA-CFFF-4F81-A50A-FF406F190B2A}" dt="2026-02-14T06:34:34.467" v="325"/>
        <pc:sldMkLst>
          <pc:docMk/>
          <pc:sldMk cId="2918833895" sldId="268"/>
        </pc:sldMkLst>
        <pc:spChg chg="mod">
          <ac:chgData name="Stan Cox" userId="9376f276357bfffd" providerId="LiveId" clId="{D6A38ECA-CFFF-4F81-A50A-FF406F190B2A}" dt="2026-02-14T06:05:13.771" v="47" actId="20577"/>
          <ac:spMkLst>
            <pc:docMk/>
            <pc:sldMk cId="2918833895" sldId="268"/>
            <ac:spMk id="2" creationId="{7D37BA72-8FD6-A387-A3F7-7D4DF5B6ED13}"/>
          </ac:spMkLst>
        </pc:spChg>
        <pc:spChg chg="mod">
          <ac:chgData name="Stan Cox" userId="9376f276357bfffd" providerId="LiveId" clId="{D6A38ECA-CFFF-4F81-A50A-FF406F190B2A}" dt="2026-02-14T06:06:04.202" v="84" actId="20577"/>
          <ac:spMkLst>
            <pc:docMk/>
            <pc:sldMk cId="2918833895" sldId="268"/>
            <ac:spMk id="6" creationId="{ABEE0621-8B93-8D75-DC05-8505AFF08458}"/>
          </ac:spMkLst>
        </pc:spChg>
        <pc:spChg chg="mod">
          <ac:chgData name="Stan Cox" userId="9376f276357bfffd" providerId="LiveId" clId="{D6A38ECA-CFFF-4F81-A50A-FF406F190B2A}" dt="2026-02-14T06:06:30.567" v="130" actId="1076"/>
          <ac:spMkLst>
            <pc:docMk/>
            <pc:sldMk cId="2918833895" sldId="268"/>
            <ac:spMk id="7" creationId="{563F4DA2-BFE6-65A2-EB53-A2795A6C889B}"/>
          </ac:spMkLst>
        </pc:spChg>
        <pc:picChg chg="add del mod">
          <ac:chgData name="Stan Cox" userId="9376f276357bfffd" providerId="LiveId" clId="{D6A38ECA-CFFF-4F81-A50A-FF406F190B2A}" dt="2026-02-14T06:10:47.775" v="136" actId="478"/>
          <ac:picMkLst>
            <pc:docMk/>
            <pc:sldMk cId="2918833895" sldId="268"/>
            <ac:picMk id="4" creationId="{F6B64ACA-DFEF-1DE4-9041-C6CF23AC763C}"/>
          </ac:picMkLst>
        </pc:picChg>
        <pc:picChg chg="del">
          <ac:chgData name="Stan Cox" userId="9376f276357bfffd" providerId="LiveId" clId="{D6A38ECA-CFFF-4F81-A50A-FF406F190B2A}" dt="2026-02-14T06:05:16.664" v="48" actId="478"/>
          <ac:picMkLst>
            <pc:docMk/>
            <pc:sldMk cId="2918833895" sldId="268"/>
            <ac:picMk id="8" creationId="{E25EFD8C-273B-F8BC-9FA9-E3A927DE3A84}"/>
          </ac:picMkLst>
        </pc:picChg>
        <pc:picChg chg="add del mod">
          <ac:chgData name="Stan Cox" userId="9376f276357bfffd" providerId="LiveId" clId="{D6A38ECA-CFFF-4F81-A50A-FF406F190B2A}" dt="2026-02-14T06:14:21.829" v="150" actId="478"/>
          <ac:picMkLst>
            <pc:docMk/>
            <pc:sldMk cId="2918833895" sldId="268"/>
            <ac:picMk id="9" creationId="{6B4EF2EB-7C56-C44E-712B-16DB54C39266}"/>
          </ac:picMkLst>
        </pc:picChg>
        <pc:picChg chg="add del mod">
          <ac:chgData name="Stan Cox" userId="9376f276357bfffd" providerId="LiveId" clId="{D6A38ECA-CFFF-4F81-A50A-FF406F190B2A}" dt="2026-02-14T06:19:21.150" v="170" actId="478"/>
          <ac:picMkLst>
            <pc:docMk/>
            <pc:sldMk cId="2918833895" sldId="268"/>
            <ac:picMk id="11" creationId="{DB0E7374-4C1B-6298-F0B8-14D773B2217A}"/>
          </ac:picMkLst>
        </pc:picChg>
        <pc:picChg chg="add mod">
          <ac:chgData name="Stan Cox" userId="9376f276357bfffd" providerId="LiveId" clId="{D6A38ECA-CFFF-4F81-A50A-FF406F190B2A}" dt="2026-02-14T06:20:45.450" v="186" actId="1037"/>
          <ac:picMkLst>
            <pc:docMk/>
            <pc:sldMk cId="2918833895" sldId="268"/>
            <ac:picMk id="13" creationId="{56E84EE5-BDD5-0511-5FB4-1BE371ED670C}"/>
          </ac:picMkLst>
        </pc:picChg>
      </pc:sldChg>
      <pc:sldChg chg="modSp add mod modTransition">
        <pc:chgData name="Stan Cox" userId="9376f276357bfffd" providerId="LiveId" clId="{D6A38ECA-CFFF-4F81-A50A-FF406F190B2A}" dt="2026-02-14T06:34:34.467" v="325"/>
        <pc:sldMkLst>
          <pc:docMk/>
          <pc:sldMk cId="1229891097" sldId="269"/>
        </pc:sldMkLst>
        <pc:spChg chg="mod">
          <ac:chgData name="Stan Cox" userId="9376f276357bfffd" providerId="LiveId" clId="{D6A38ECA-CFFF-4F81-A50A-FF406F190B2A}" dt="2026-02-14T06:21:29.624" v="205" actId="20577"/>
          <ac:spMkLst>
            <pc:docMk/>
            <pc:sldMk cId="1229891097" sldId="269"/>
            <ac:spMk id="2" creationId="{D23DC226-B501-534B-0068-AFF88059CFC6}"/>
          </ac:spMkLst>
        </pc:spChg>
        <pc:spChg chg="mod">
          <ac:chgData name="Stan Cox" userId="9376f276357bfffd" providerId="LiveId" clId="{D6A38ECA-CFFF-4F81-A50A-FF406F190B2A}" dt="2026-02-14T06:22:51.409" v="220" actId="1035"/>
          <ac:spMkLst>
            <pc:docMk/>
            <pc:sldMk cId="1229891097" sldId="269"/>
            <ac:spMk id="6" creationId="{F413937F-0857-3DE4-565D-E03E418742B4}"/>
          </ac:spMkLst>
        </pc:spChg>
      </pc:sldChg>
      <pc:sldChg chg="add del setBg">
        <pc:chgData name="Stan Cox" userId="9376f276357bfffd" providerId="LiveId" clId="{D6A38ECA-CFFF-4F81-A50A-FF406F190B2A}" dt="2026-02-14T06:21:20.932" v="188"/>
        <pc:sldMkLst>
          <pc:docMk/>
          <pc:sldMk cId="3659427437" sldId="269"/>
        </pc:sldMkLst>
      </pc:sldChg>
      <pc:sldChg chg="addSp delSp modSp add mod modTransition">
        <pc:chgData name="Stan Cox" userId="9376f276357bfffd" providerId="LiveId" clId="{D6A38ECA-CFFF-4F81-A50A-FF406F190B2A}" dt="2026-02-14T06:34:34.467" v="325"/>
        <pc:sldMkLst>
          <pc:docMk/>
          <pc:sldMk cId="61326937" sldId="270"/>
        </pc:sldMkLst>
        <pc:spChg chg="mod">
          <ac:chgData name="Stan Cox" userId="9376f276357bfffd" providerId="LiveId" clId="{D6A38ECA-CFFF-4F81-A50A-FF406F190B2A}" dt="2026-02-14T06:23:32.048" v="239" actId="20577"/>
          <ac:spMkLst>
            <pc:docMk/>
            <pc:sldMk cId="61326937" sldId="270"/>
            <ac:spMk id="2" creationId="{B4FF44AA-8DAB-1A83-C7E3-6900B87482E3}"/>
          </ac:spMkLst>
        </pc:spChg>
        <pc:spChg chg="mod">
          <ac:chgData name="Stan Cox" userId="9376f276357bfffd" providerId="LiveId" clId="{D6A38ECA-CFFF-4F81-A50A-FF406F190B2A}" dt="2026-02-14T06:25:14.068" v="309" actId="1076"/>
          <ac:spMkLst>
            <pc:docMk/>
            <pc:sldMk cId="61326937" sldId="270"/>
            <ac:spMk id="6" creationId="{EB6E9B30-ABB2-CD11-152C-C281FC3E9A79}"/>
          </ac:spMkLst>
        </pc:spChg>
        <pc:spChg chg="mod">
          <ac:chgData name="Stan Cox" userId="9376f276357bfffd" providerId="LiveId" clId="{D6A38ECA-CFFF-4F81-A50A-FF406F190B2A}" dt="2026-02-14T06:25:22.876" v="313" actId="20577"/>
          <ac:spMkLst>
            <pc:docMk/>
            <pc:sldMk cId="61326937" sldId="270"/>
            <ac:spMk id="7" creationId="{01CCFC61-971C-1342-C9E3-630234614A7C}"/>
          </ac:spMkLst>
        </pc:spChg>
        <pc:picChg chg="del">
          <ac:chgData name="Stan Cox" userId="9376f276357bfffd" providerId="LiveId" clId="{D6A38ECA-CFFF-4F81-A50A-FF406F190B2A}" dt="2026-02-14T06:23:34.756" v="240" actId="478"/>
          <ac:picMkLst>
            <pc:docMk/>
            <pc:sldMk cId="61326937" sldId="270"/>
            <ac:picMk id="4" creationId="{44DBD65A-BFF8-94BD-9345-FCB7E2D74CFE}"/>
          </ac:picMkLst>
        </pc:picChg>
        <pc:picChg chg="add mod">
          <ac:chgData name="Stan Cox" userId="9376f276357bfffd" providerId="LiveId" clId="{D6A38ECA-CFFF-4F81-A50A-FF406F190B2A}" dt="2026-02-14T06:33:23.195" v="318" actId="14100"/>
          <ac:picMkLst>
            <pc:docMk/>
            <pc:sldMk cId="61326937" sldId="270"/>
            <ac:picMk id="5" creationId="{9AD14BFC-3486-BABA-65C6-AAAC84970914}"/>
          </ac:picMkLst>
        </pc:picChg>
      </pc:sldChg>
      <pc:sldChg chg="add del setBg">
        <pc:chgData name="Stan Cox" userId="9376f276357bfffd" providerId="LiveId" clId="{D6A38ECA-CFFF-4F81-A50A-FF406F190B2A}" dt="2026-02-14T06:23:24.467" v="222"/>
        <pc:sldMkLst>
          <pc:docMk/>
          <pc:sldMk cId="778351116" sldId="270"/>
        </pc:sldMkLst>
      </pc:sldChg>
      <pc:sldChg chg="addSp delSp modSp add mod">
        <pc:chgData name="Stan Cox" userId="9376f276357bfffd" providerId="LiveId" clId="{D6A38ECA-CFFF-4F81-A50A-FF406F190B2A}" dt="2026-02-14T06:46:58.317" v="399" actId="1076"/>
        <pc:sldMkLst>
          <pc:docMk/>
          <pc:sldMk cId="1820149267" sldId="271"/>
        </pc:sldMkLst>
        <pc:spChg chg="mod">
          <ac:chgData name="Stan Cox" userId="9376f276357bfffd" providerId="LiveId" clId="{D6A38ECA-CFFF-4F81-A50A-FF406F190B2A}" dt="2026-02-14T06:36:38.121" v="344" actId="20577"/>
          <ac:spMkLst>
            <pc:docMk/>
            <pc:sldMk cId="1820149267" sldId="271"/>
            <ac:spMk id="2" creationId="{3DD984F7-2EEA-3AE2-8CBF-2E2E4EE9D8F5}"/>
          </ac:spMkLst>
        </pc:spChg>
        <pc:spChg chg="add mod">
          <ac:chgData name="Stan Cox" userId="9376f276357bfffd" providerId="LiveId" clId="{D6A38ECA-CFFF-4F81-A50A-FF406F190B2A}" dt="2026-02-14T06:46:58.317" v="399" actId="1076"/>
          <ac:spMkLst>
            <pc:docMk/>
            <pc:sldMk cId="1820149267" sldId="271"/>
            <ac:spMk id="3" creationId="{DFFA6811-1AAE-754A-ECD2-3CDD54CDF9BC}"/>
          </ac:spMkLst>
        </pc:spChg>
        <pc:picChg chg="del">
          <ac:chgData name="Stan Cox" userId="9376f276357bfffd" providerId="LiveId" clId="{D6A38ECA-CFFF-4F81-A50A-FF406F190B2A}" dt="2026-02-14T06:36:40.934" v="345" actId="478"/>
          <ac:picMkLst>
            <pc:docMk/>
            <pc:sldMk cId="1820149267" sldId="271"/>
            <ac:picMk id="5" creationId="{35E3CBD7-73D1-B2BF-4CCA-B07A7516876A}"/>
          </ac:picMkLst>
        </pc:picChg>
        <pc:picChg chg="add mod">
          <ac:chgData name="Stan Cox" userId="9376f276357bfffd" providerId="LiveId" clId="{D6A38ECA-CFFF-4F81-A50A-FF406F190B2A}" dt="2026-02-14T06:46:20.092" v="396" actId="1036"/>
          <ac:picMkLst>
            <pc:docMk/>
            <pc:sldMk cId="1820149267" sldId="271"/>
            <ac:picMk id="6" creationId="{44F64C30-F59C-00D9-4B13-A4760B9F046D}"/>
          </ac:picMkLst>
        </pc:picChg>
      </pc:sldChg>
      <pc:sldChg chg="add del setBg">
        <pc:chgData name="Stan Cox" userId="9376f276357bfffd" providerId="LiveId" clId="{D6A38ECA-CFFF-4F81-A50A-FF406F190B2A}" dt="2026-02-14T06:36:32.337" v="333"/>
        <pc:sldMkLst>
          <pc:docMk/>
          <pc:sldMk cId="2796711021"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2A0D4-E500-4624-ACC4-25633452CDA7}"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9A6D1-B895-4412-B581-656944911C9C}" type="slidenum">
              <a:rPr lang="en-US" smtClean="0"/>
              <a:t>‹#›</a:t>
            </a:fld>
            <a:endParaRPr lang="en-US"/>
          </a:p>
        </p:txBody>
      </p:sp>
    </p:spTree>
    <p:extLst>
      <p:ext uri="{BB962C8B-B14F-4D97-AF65-F5344CB8AC3E}">
        <p14:creationId xmlns:p14="http://schemas.microsoft.com/office/powerpoint/2010/main" val="170906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9A6D1-B895-4412-B581-656944911C9C}" type="slidenum">
              <a:rPr lang="en-US" smtClean="0"/>
              <a:t>9</a:t>
            </a:fld>
            <a:endParaRPr lang="en-US"/>
          </a:p>
        </p:txBody>
      </p:sp>
    </p:spTree>
    <p:extLst>
      <p:ext uri="{BB962C8B-B14F-4D97-AF65-F5344CB8AC3E}">
        <p14:creationId xmlns:p14="http://schemas.microsoft.com/office/powerpoint/2010/main" val="52989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9A6D1-B895-4412-B581-656944911C9C}" type="slidenum">
              <a:rPr lang="en-US" smtClean="0"/>
              <a:t>11</a:t>
            </a:fld>
            <a:endParaRPr lang="en-US"/>
          </a:p>
        </p:txBody>
      </p:sp>
    </p:spTree>
    <p:extLst>
      <p:ext uri="{BB962C8B-B14F-4D97-AF65-F5344CB8AC3E}">
        <p14:creationId xmlns:p14="http://schemas.microsoft.com/office/powerpoint/2010/main" val="68306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79C2-05EC-C182-1750-5CD4D86CD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A8601-B43B-5824-CF7C-4C296A57D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2239A-3795-7DB3-1034-1029758FF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6AF9E2-65C9-3851-6F60-A6A3A3E1F4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F9A6D1-B895-4412-B581-656944911C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79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6B364-74BD-0653-1AB4-150CA9B85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193A2-CA80-08F9-0062-9DA68E46A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1DF20-7398-B45E-8378-C1A4672A9D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756B80-5066-C9FE-D5DA-FF0A25F1FC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F9A6D1-B895-4412-B581-656944911C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001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549B-61BB-AC91-E67E-D2D4147C2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E8BDC-6A80-2C86-199C-5F2407FDB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FA12B-FD84-B9E2-1652-4953FB478145}"/>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5" name="Footer Placeholder 4">
            <a:extLst>
              <a:ext uri="{FF2B5EF4-FFF2-40B4-BE49-F238E27FC236}">
                <a16:creationId xmlns:a16="http://schemas.microsoft.com/office/drawing/2014/main" id="{3DA28352-720B-859B-F91E-3E07AF9B4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60D0D-B2F5-F8F7-E20B-4938A74E9902}"/>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29442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3371-3B28-178C-37F7-7C687A1E5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56BC2-DC85-4D49-1CE9-993DDAE9D9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D6F9D-BFCF-4CE6-548C-DA0F9C81BD72}"/>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5" name="Footer Placeholder 4">
            <a:extLst>
              <a:ext uri="{FF2B5EF4-FFF2-40B4-BE49-F238E27FC236}">
                <a16:creationId xmlns:a16="http://schemas.microsoft.com/office/drawing/2014/main" id="{B3694A59-E352-1189-FD30-DA964CFE4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A0750-0F58-6BE4-DBC8-845AA62ECDF7}"/>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103408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BA55C-390B-B4F2-A1E6-A01352ADF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9EA985-C400-495B-9DCF-47E276BF1B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3232E-F54C-834D-DF1D-478AB1944878}"/>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5" name="Footer Placeholder 4">
            <a:extLst>
              <a:ext uri="{FF2B5EF4-FFF2-40B4-BE49-F238E27FC236}">
                <a16:creationId xmlns:a16="http://schemas.microsoft.com/office/drawing/2014/main" id="{3E902F1B-6D7C-5C06-40E6-835D3B10F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E874F-9613-58DF-8BA3-ACA15FC025D3}"/>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322956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06D5-1A67-D815-1EE2-B95FD8111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4E035-19F6-0699-B129-4B51E8E17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C6F44-9DA8-301E-5537-847F9CB39C7B}"/>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5" name="Footer Placeholder 4">
            <a:extLst>
              <a:ext uri="{FF2B5EF4-FFF2-40B4-BE49-F238E27FC236}">
                <a16:creationId xmlns:a16="http://schemas.microsoft.com/office/drawing/2014/main" id="{9B8B7154-1BD0-3F77-54FF-B764A8B61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E7C83-3FFC-7040-0C46-85BB519EE6DA}"/>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192051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F03C-5DBB-DE46-F003-73269CD71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A18648-040D-DB94-3299-ABFFA3A224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C21BF6-5664-8611-6F75-E59910161833}"/>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5" name="Footer Placeholder 4">
            <a:extLst>
              <a:ext uri="{FF2B5EF4-FFF2-40B4-BE49-F238E27FC236}">
                <a16:creationId xmlns:a16="http://schemas.microsoft.com/office/drawing/2014/main" id="{E2C9F804-9FEF-E087-F609-4C7BEFB9F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B8BC4-F5E2-9672-8464-EA72998A1521}"/>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64432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03AF-DF8C-BE80-51E9-F6E7F8FA7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58753-587F-13FF-35FC-541EACE162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4531B-B01E-6DFF-96ED-9487FF431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59279-8087-3348-FDCD-187583B8BD45}"/>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6" name="Footer Placeholder 5">
            <a:extLst>
              <a:ext uri="{FF2B5EF4-FFF2-40B4-BE49-F238E27FC236}">
                <a16:creationId xmlns:a16="http://schemas.microsoft.com/office/drawing/2014/main" id="{9C2F5F2C-6466-097F-A02E-70288F24A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FAFBB-C6C3-AAC4-F63E-BCF59717106B}"/>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157372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D3D8-A24F-A8C4-8B46-A0DCF68F02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9ADF1D-4E6D-0896-9C4E-34F3C8444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F01C4-66B3-080F-4DDF-C8AC88E649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EC8F3-F8E9-68A5-2262-2E3757A3D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B0E6F-42AF-0842-D095-EEEC7EB0B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5292EE-3479-C27D-B9C0-520303A07A17}"/>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8" name="Footer Placeholder 7">
            <a:extLst>
              <a:ext uri="{FF2B5EF4-FFF2-40B4-BE49-F238E27FC236}">
                <a16:creationId xmlns:a16="http://schemas.microsoft.com/office/drawing/2014/main" id="{45A81548-2DB2-2E7D-4F4D-F50C6DE760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AF3198-71BF-6EB8-1F53-71D217DB5C12}"/>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277254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04BE-2C6D-9464-DBF5-338A379563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072C7-26E5-4AA5-E90D-F0A9729025A2}"/>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4" name="Footer Placeholder 3">
            <a:extLst>
              <a:ext uri="{FF2B5EF4-FFF2-40B4-BE49-F238E27FC236}">
                <a16:creationId xmlns:a16="http://schemas.microsoft.com/office/drawing/2014/main" id="{C5351DAB-4DD0-6DFF-B799-1506EF732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75CE79-EA3F-5779-AD94-7CFDCAADE4A8}"/>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422092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A6F2F-BF0D-EBB5-4800-14C3FE0D01C3}"/>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3" name="Footer Placeholder 2">
            <a:extLst>
              <a:ext uri="{FF2B5EF4-FFF2-40B4-BE49-F238E27FC236}">
                <a16:creationId xmlns:a16="http://schemas.microsoft.com/office/drawing/2014/main" id="{AE6D40F3-8A14-7AD6-F387-D6931DF9B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2A4A4C-0894-D5ED-4A0B-D80B33469A3D}"/>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339974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7257-F942-5531-BAB2-BCC7634D8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8CA89-D18A-4F7C-3916-06EFC8C2B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CB0BCB-E22F-4732-7846-4E0807C09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F693C-8A95-D51E-F9EB-CFE669BC20D9}"/>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6" name="Footer Placeholder 5">
            <a:extLst>
              <a:ext uri="{FF2B5EF4-FFF2-40B4-BE49-F238E27FC236}">
                <a16:creationId xmlns:a16="http://schemas.microsoft.com/office/drawing/2014/main" id="{8CE34327-2848-BA46-DB35-9738D1993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35A71-D709-FDC0-67D4-FC6089460AFA}"/>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29618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8C12-46D0-7821-E68B-7B3E6FA35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C4336-1C44-D048-AD23-16A253998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551B0-C302-60EF-CA59-E1889F83F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2EFFE-C6C6-4854-1F04-E8820F4262CE}"/>
              </a:ext>
            </a:extLst>
          </p:cNvPr>
          <p:cNvSpPr>
            <a:spLocks noGrp="1"/>
          </p:cNvSpPr>
          <p:nvPr>
            <p:ph type="dt" sz="half" idx="10"/>
          </p:nvPr>
        </p:nvSpPr>
        <p:spPr/>
        <p:txBody>
          <a:bodyPr/>
          <a:lstStyle/>
          <a:p>
            <a:fld id="{61EFB7EA-09F4-4877-94E5-A8C04C42602A}" type="datetimeFigureOut">
              <a:rPr lang="en-US" smtClean="0"/>
              <a:t>2/13/2026</a:t>
            </a:fld>
            <a:endParaRPr lang="en-US"/>
          </a:p>
        </p:txBody>
      </p:sp>
      <p:sp>
        <p:nvSpPr>
          <p:cNvPr id="6" name="Footer Placeholder 5">
            <a:extLst>
              <a:ext uri="{FF2B5EF4-FFF2-40B4-BE49-F238E27FC236}">
                <a16:creationId xmlns:a16="http://schemas.microsoft.com/office/drawing/2014/main" id="{975C9147-92A1-3791-FDC4-939175488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62B0D-58EC-C997-6B55-937118A72848}"/>
              </a:ext>
            </a:extLst>
          </p:cNvPr>
          <p:cNvSpPr>
            <a:spLocks noGrp="1"/>
          </p:cNvSpPr>
          <p:nvPr>
            <p:ph type="sldNum" sz="quarter" idx="12"/>
          </p:nvPr>
        </p:nvSpPr>
        <p:spPr/>
        <p:txBody>
          <a:bodyPr/>
          <a:lstStyle/>
          <a:p>
            <a:fld id="{7E8BC89C-8037-41F6-AAED-12DE49C446EB}" type="slidenum">
              <a:rPr lang="en-US" smtClean="0"/>
              <a:t>‹#›</a:t>
            </a:fld>
            <a:endParaRPr lang="en-US"/>
          </a:p>
        </p:txBody>
      </p:sp>
    </p:spTree>
    <p:extLst>
      <p:ext uri="{BB962C8B-B14F-4D97-AF65-F5344CB8AC3E}">
        <p14:creationId xmlns:p14="http://schemas.microsoft.com/office/powerpoint/2010/main" val="294754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EA37F-4573-F400-F2D9-6CD0A7FD7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52DF45-60EC-64F6-9BEF-D71BC6281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EA854-E846-80F2-9739-38040E1DA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EFB7EA-09F4-4877-94E5-A8C04C42602A}" type="datetimeFigureOut">
              <a:rPr lang="en-US" smtClean="0"/>
              <a:t>2/13/2026</a:t>
            </a:fld>
            <a:endParaRPr lang="en-US"/>
          </a:p>
        </p:txBody>
      </p:sp>
      <p:sp>
        <p:nvSpPr>
          <p:cNvPr id="5" name="Footer Placeholder 4">
            <a:extLst>
              <a:ext uri="{FF2B5EF4-FFF2-40B4-BE49-F238E27FC236}">
                <a16:creationId xmlns:a16="http://schemas.microsoft.com/office/drawing/2014/main" id="{4C524BAC-2131-7CF2-C75F-79582991F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99A8B4-3819-06E9-10DE-32ADA0A04D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8BC89C-8037-41F6-AAED-12DE49C446EB}" type="slidenum">
              <a:rPr lang="en-US" smtClean="0"/>
              <a:t>‹#›</a:t>
            </a:fld>
            <a:endParaRPr lang="en-US"/>
          </a:p>
        </p:txBody>
      </p:sp>
    </p:spTree>
    <p:extLst>
      <p:ext uri="{BB962C8B-B14F-4D97-AF65-F5344CB8AC3E}">
        <p14:creationId xmlns:p14="http://schemas.microsoft.com/office/powerpoint/2010/main" val="257233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6603-A58D-8708-8B13-0404E8FB38C3}"/>
              </a:ext>
            </a:extLst>
          </p:cNvPr>
          <p:cNvSpPr>
            <a:spLocks noGrp="1"/>
          </p:cNvSpPr>
          <p:nvPr>
            <p:ph type="ctrTitle"/>
          </p:nvPr>
        </p:nvSpPr>
        <p:spPr>
          <a:xfrm>
            <a:off x="1145895" y="1122363"/>
            <a:ext cx="9850054" cy="1099976"/>
          </a:xfrm>
        </p:spPr>
        <p:txBody>
          <a:bodyPr/>
          <a:lstStyle/>
          <a:p>
            <a:r>
              <a:rPr lang="en-US" dirty="0">
                <a:latin typeface="Boucherie Block" panose="02000506000000020004" pitchFamily="2" charset="0"/>
              </a:rPr>
              <a:t>Self-Examination in Our Time</a:t>
            </a:r>
          </a:p>
        </p:txBody>
      </p:sp>
      <p:pic>
        <p:nvPicPr>
          <p:cNvPr id="5" name="Picture 4">
            <a:extLst>
              <a:ext uri="{FF2B5EF4-FFF2-40B4-BE49-F238E27FC236}">
                <a16:creationId xmlns:a16="http://schemas.microsoft.com/office/drawing/2014/main" id="{FF5C61C9-3057-8FF0-1658-46AA7AB20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083" y="2338881"/>
            <a:ext cx="3579834" cy="3579834"/>
          </a:xfrm>
          <a:prstGeom prst="rect">
            <a:avLst/>
          </a:prstGeom>
        </p:spPr>
      </p:pic>
    </p:spTree>
    <p:extLst>
      <p:ext uri="{BB962C8B-B14F-4D97-AF65-F5344CB8AC3E}">
        <p14:creationId xmlns:p14="http://schemas.microsoft.com/office/powerpoint/2010/main" val="1111754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8E64C6-0349-9AF5-24EB-EF41CC4C8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8AEF9-1C17-8D82-9B97-36CA54D3D5CA}"/>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Integrity and lifestyle Test</a:t>
            </a:r>
          </a:p>
        </p:txBody>
      </p:sp>
      <p:sp>
        <p:nvSpPr>
          <p:cNvPr id="3" name="TextBox 2">
            <a:extLst>
              <a:ext uri="{FF2B5EF4-FFF2-40B4-BE49-F238E27FC236}">
                <a16:creationId xmlns:a16="http://schemas.microsoft.com/office/drawing/2014/main" id="{7ED48666-723A-0D94-DBC7-F239E17D2559}"/>
              </a:ext>
            </a:extLst>
          </p:cNvPr>
          <p:cNvSpPr txBox="1"/>
          <p:nvPr/>
        </p:nvSpPr>
        <p:spPr>
          <a:xfrm>
            <a:off x="4188178" y="64911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48A9284-4938-9983-6D1F-518F1BB3E430}"/>
              </a:ext>
            </a:extLst>
          </p:cNvPr>
          <p:cNvSpPr txBox="1"/>
          <p:nvPr/>
        </p:nvSpPr>
        <p:spPr>
          <a:xfrm>
            <a:off x="1686047" y="6229501"/>
            <a:ext cx="105059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Key tests every Christian should reflect on, Linsey Koros (msn.com)</a:t>
            </a:r>
          </a:p>
        </p:txBody>
      </p:sp>
      <p:sp>
        <p:nvSpPr>
          <p:cNvPr id="6" name="TextBox 5">
            <a:extLst>
              <a:ext uri="{FF2B5EF4-FFF2-40B4-BE49-F238E27FC236}">
                <a16:creationId xmlns:a16="http://schemas.microsoft.com/office/drawing/2014/main" id="{245CE3C9-1E8E-B6BB-3BF0-B782E3E06C38}"/>
              </a:ext>
            </a:extLst>
          </p:cNvPr>
          <p:cNvSpPr txBox="1"/>
          <p:nvPr/>
        </p:nvSpPr>
        <p:spPr>
          <a:xfrm>
            <a:off x="1219201" y="2483949"/>
            <a:ext cx="9776748" cy="3253519"/>
          </a:xfrm>
          <a:prstGeom prst="rect">
            <a:avLst/>
          </a:prstGeom>
          <a:noFill/>
        </p:spPr>
        <p:txBody>
          <a:bodyPr wrap="square" rtlCol="0">
            <a:spAutoFit/>
          </a:bodyPr>
          <a:lstStyle/>
          <a:p>
            <a:pPr lvl="0">
              <a:lnSpc>
                <a:spcPct val="90000"/>
              </a:lnSpc>
            </a:pPr>
            <a:r>
              <a:rPr kumimoji="0" lang="en-US" sz="3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     </a:t>
            </a:r>
            <a:r>
              <a:rPr lang="en-US" sz="3800" dirty="0"/>
              <a:t>Many adults base their worldview on personal experiences and feelings rather than logic or Scripture. This makes it easy for believers to drift into moral confusion unless Scripture and community influence their daily choices</a:t>
            </a:r>
            <a:r>
              <a:rPr lang="en-US" sz="3800" dirty="0">
                <a:solidFill>
                  <a:prstClr val="black"/>
                </a:solidFill>
                <a:latin typeface="Aptos Narrow" panose="020B0004020202020204" pitchFamily="34" charset="0"/>
              </a:rPr>
              <a:t>.</a:t>
            </a:r>
            <a:endParaRPr kumimoji="0" lang="en-US" sz="3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1961950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360D82E-A0B3-FF1E-B7F4-C6133C1A7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C6FE4-A572-03F3-67E3-8D0211C10D21}"/>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integrity and lifestyle Test</a:t>
            </a:r>
          </a:p>
        </p:txBody>
      </p:sp>
      <p:sp>
        <p:nvSpPr>
          <p:cNvPr id="6" name="TextBox 5">
            <a:extLst>
              <a:ext uri="{FF2B5EF4-FFF2-40B4-BE49-F238E27FC236}">
                <a16:creationId xmlns:a16="http://schemas.microsoft.com/office/drawing/2014/main" id="{D72A6835-8FBD-68BE-BA35-EC9E1EF70E41}"/>
              </a:ext>
            </a:extLst>
          </p:cNvPr>
          <p:cNvSpPr txBox="1"/>
          <p:nvPr/>
        </p:nvSpPr>
        <p:spPr>
          <a:xfrm>
            <a:off x="1145894" y="2705725"/>
            <a:ext cx="468947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Proverbs 14:12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Romans 10:1-4</a:t>
            </a:r>
          </a:p>
        </p:txBody>
      </p:sp>
      <p:sp>
        <p:nvSpPr>
          <p:cNvPr id="7" name="TextBox 6">
            <a:extLst>
              <a:ext uri="{FF2B5EF4-FFF2-40B4-BE49-F238E27FC236}">
                <a16:creationId xmlns:a16="http://schemas.microsoft.com/office/drawing/2014/main" id="{9D8B1FE7-A5C5-E13E-E4CA-AE54CCE157BD}"/>
              </a:ext>
            </a:extLst>
          </p:cNvPr>
          <p:cNvSpPr txBox="1"/>
          <p:nvPr/>
        </p:nvSpPr>
        <p:spPr>
          <a:xfrm>
            <a:off x="1088954" y="4634090"/>
            <a:ext cx="48033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black"/>
                </a:solidFill>
                <a:effectLst/>
                <a:uLnTx/>
                <a:uFillTx/>
                <a:latin typeface="Boucherie Block" panose="02000506000000020004" pitchFamily="2" charset="0"/>
                <a:ea typeface="+mn-ea"/>
                <a:cs typeface="+mn-cs"/>
              </a:rPr>
              <a:t>Scripture Equips You!</a:t>
            </a:r>
          </a:p>
        </p:txBody>
      </p:sp>
      <p:pic>
        <p:nvPicPr>
          <p:cNvPr id="4" name="Picture 3">
            <a:extLst>
              <a:ext uri="{FF2B5EF4-FFF2-40B4-BE49-F238E27FC236}">
                <a16:creationId xmlns:a16="http://schemas.microsoft.com/office/drawing/2014/main" id="{76291837-2BD3-A514-9B43-FEE8F9C2E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638" y="1940798"/>
            <a:ext cx="3809524" cy="3809524"/>
          </a:xfrm>
          <a:prstGeom prst="rect">
            <a:avLst/>
          </a:prstGeom>
        </p:spPr>
      </p:pic>
    </p:spTree>
    <p:extLst>
      <p:ext uri="{BB962C8B-B14F-4D97-AF65-F5344CB8AC3E}">
        <p14:creationId xmlns:p14="http://schemas.microsoft.com/office/powerpoint/2010/main" val="15688832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5CB6E6-814D-401A-B265-9A873D2AC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405EA-8195-67C1-6DBA-F719D2A58BA7}"/>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Evangelism Test</a:t>
            </a:r>
          </a:p>
        </p:txBody>
      </p:sp>
      <p:sp>
        <p:nvSpPr>
          <p:cNvPr id="3" name="TextBox 2">
            <a:extLst>
              <a:ext uri="{FF2B5EF4-FFF2-40B4-BE49-F238E27FC236}">
                <a16:creationId xmlns:a16="http://schemas.microsoft.com/office/drawing/2014/main" id="{37FF6269-7766-39EF-2405-6829FDC2F49C}"/>
              </a:ext>
            </a:extLst>
          </p:cNvPr>
          <p:cNvSpPr txBox="1"/>
          <p:nvPr/>
        </p:nvSpPr>
        <p:spPr>
          <a:xfrm>
            <a:off x="4188178" y="64911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48CEB78-599A-6C72-67E5-15B5FABDEA28}"/>
              </a:ext>
            </a:extLst>
          </p:cNvPr>
          <p:cNvSpPr txBox="1"/>
          <p:nvPr/>
        </p:nvSpPr>
        <p:spPr>
          <a:xfrm>
            <a:off x="1686047" y="6229501"/>
            <a:ext cx="105059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Key tests every Christian should reflect on, Linsey Koros (msn.com)</a:t>
            </a:r>
          </a:p>
        </p:txBody>
      </p:sp>
      <p:sp>
        <p:nvSpPr>
          <p:cNvPr id="6" name="TextBox 5">
            <a:extLst>
              <a:ext uri="{FF2B5EF4-FFF2-40B4-BE49-F238E27FC236}">
                <a16:creationId xmlns:a16="http://schemas.microsoft.com/office/drawing/2014/main" id="{BE08C04D-B502-B36B-43D2-EDCC1E0966F5}"/>
              </a:ext>
            </a:extLst>
          </p:cNvPr>
          <p:cNvSpPr txBox="1"/>
          <p:nvPr/>
        </p:nvSpPr>
        <p:spPr>
          <a:xfrm>
            <a:off x="1229361" y="2483949"/>
            <a:ext cx="9766588" cy="3142527"/>
          </a:xfrm>
          <a:prstGeom prst="rect">
            <a:avLst/>
          </a:prstGeom>
          <a:noFill/>
        </p:spPr>
        <p:txBody>
          <a:bodyPr wrap="square" rtlCol="0">
            <a:spAutoFit/>
          </a:bodyPr>
          <a:lstStyle/>
          <a:p>
            <a:pPr lvl="0">
              <a:lnSpc>
                <a:spcPct val="90000"/>
              </a:lnSpc>
            </a:pPr>
            <a:r>
              <a:rPr lang="en-US" sz="3600" dirty="0"/>
              <a:t>     Many churches struggle to be effective, even as they affirm the importance of evangelism.  Lifeway Research 2025 research confirms that while pastors value discipleship, few churches excel at it, with outreach and evangelism ranking 13% among the top church efforts.</a:t>
            </a:r>
            <a:endParaRPr kumimoji="0" lang="en-US" sz="36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138379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B00E35-BE5D-B90F-DD49-3BEBA87A4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7BA72-8FD6-A387-A3F7-7D4DF5B6ED13}"/>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Evangelism Test</a:t>
            </a:r>
          </a:p>
        </p:txBody>
      </p:sp>
      <p:sp>
        <p:nvSpPr>
          <p:cNvPr id="6" name="TextBox 5">
            <a:extLst>
              <a:ext uri="{FF2B5EF4-FFF2-40B4-BE49-F238E27FC236}">
                <a16:creationId xmlns:a16="http://schemas.microsoft.com/office/drawing/2014/main" id="{ABEE0621-8B93-8D75-DC05-8505AFF08458}"/>
              </a:ext>
            </a:extLst>
          </p:cNvPr>
          <p:cNvSpPr txBox="1"/>
          <p:nvPr/>
        </p:nvSpPr>
        <p:spPr>
          <a:xfrm>
            <a:off x="6237183" y="2705725"/>
            <a:ext cx="468947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Matthew 5:14-16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Aptos" panose="02110004020202020204"/>
              </a:rPr>
              <a:t>Matthew 28:19-20</a:t>
            </a:r>
            <a:endPar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563F4DA2-BFE6-65A2-EB53-A2795A6C889B}"/>
              </a:ext>
            </a:extLst>
          </p:cNvPr>
          <p:cNvSpPr txBox="1"/>
          <p:nvPr/>
        </p:nvSpPr>
        <p:spPr>
          <a:xfrm>
            <a:off x="6335925" y="4634090"/>
            <a:ext cx="449198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Preach the Word!</a:t>
            </a:r>
          </a:p>
        </p:txBody>
      </p:sp>
      <p:pic>
        <p:nvPicPr>
          <p:cNvPr id="13" name="Picture 12">
            <a:extLst>
              <a:ext uri="{FF2B5EF4-FFF2-40B4-BE49-F238E27FC236}">
                <a16:creationId xmlns:a16="http://schemas.microsoft.com/office/drawing/2014/main" id="{56E84EE5-BDD5-0511-5FB4-1BE371ED6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33" y="1894570"/>
            <a:ext cx="4056293" cy="3857006"/>
          </a:xfrm>
          <a:prstGeom prst="rect">
            <a:avLst/>
          </a:prstGeom>
        </p:spPr>
      </p:pic>
    </p:spTree>
    <p:extLst>
      <p:ext uri="{BB962C8B-B14F-4D97-AF65-F5344CB8AC3E}">
        <p14:creationId xmlns:p14="http://schemas.microsoft.com/office/powerpoint/2010/main" val="2918833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C82BB3-1B79-9684-0FF1-A1370BBE5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DC226-B501-534B-0068-AFF88059CFC6}"/>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Next Generation Test</a:t>
            </a:r>
          </a:p>
        </p:txBody>
      </p:sp>
      <p:sp>
        <p:nvSpPr>
          <p:cNvPr id="3" name="TextBox 2">
            <a:extLst>
              <a:ext uri="{FF2B5EF4-FFF2-40B4-BE49-F238E27FC236}">
                <a16:creationId xmlns:a16="http://schemas.microsoft.com/office/drawing/2014/main" id="{C4119E57-BCA9-05F9-F1BE-B8F5E147686E}"/>
              </a:ext>
            </a:extLst>
          </p:cNvPr>
          <p:cNvSpPr txBox="1"/>
          <p:nvPr/>
        </p:nvSpPr>
        <p:spPr>
          <a:xfrm>
            <a:off x="4188178" y="64911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5C44032-CE3C-954E-1495-FF7203FB8669}"/>
              </a:ext>
            </a:extLst>
          </p:cNvPr>
          <p:cNvSpPr txBox="1"/>
          <p:nvPr/>
        </p:nvSpPr>
        <p:spPr>
          <a:xfrm>
            <a:off x="1686047" y="6229501"/>
            <a:ext cx="105059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Key tests every Christian should reflect on, Linsey Koros (msn.com)</a:t>
            </a:r>
          </a:p>
        </p:txBody>
      </p:sp>
      <p:sp>
        <p:nvSpPr>
          <p:cNvPr id="6" name="TextBox 5">
            <a:extLst>
              <a:ext uri="{FF2B5EF4-FFF2-40B4-BE49-F238E27FC236}">
                <a16:creationId xmlns:a16="http://schemas.microsoft.com/office/drawing/2014/main" id="{F413937F-0857-3DE4-565D-E03E418742B4}"/>
              </a:ext>
            </a:extLst>
          </p:cNvPr>
          <p:cNvSpPr txBox="1"/>
          <p:nvPr/>
        </p:nvSpPr>
        <p:spPr>
          <a:xfrm>
            <a:off x="1315155" y="2529669"/>
            <a:ext cx="9561689" cy="3087127"/>
          </a:xfrm>
          <a:prstGeom prst="rect">
            <a:avLst/>
          </a:prstGeom>
          <a:noFill/>
        </p:spPr>
        <p:txBody>
          <a:bodyPr wrap="square" rtlCol="0">
            <a:spAutoFit/>
          </a:bodyPr>
          <a:lstStyle/>
          <a:p>
            <a:pPr lvl="0">
              <a:lnSpc>
                <a:spcPct val="90000"/>
              </a:lnSpc>
            </a:pPr>
            <a:r>
              <a:rPr kumimoji="0" lang="en-US" sz="36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     </a:t>
            </a:r>
            <a:r>
              <a:rPr lang="en-US" sz="3600" dirty="0"/>
              <a:t>George Barna’s research consistently shows that a person’s worldview is primarily set by age 13, developing rapidly from 18 months, and significant change is rare afterward. This makes early childhood and adolescence key windows for discipleship.</a:t>
            </a:r>
            <a:endParaRPr kumimoji="0" lang="en-US" sz="36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1229891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BDD288-ADAA-AC1C-EFF5-4E7949340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F44AA-8DAB-1A83-C7E3-6900B87482E3}"/>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Next Generation Test</a:t>
            </a:r>
          </a:p>
        </p:txBody>
      </p:sp>
      <p:sp>
        <p:nvSpPr>
          <p:cNvPr id="6" name="TextBox 5">
            <a:extLst>
              <a:ext uri="{FF2B5EF4-FFF2-40B4-BE49-F238E27FC236}">
                <a16:creationId xmlns:a16="http://schemas.microsoft.com/office/drawing/2014/main" id="{EB6E9B30-ABB2-CD11-152C-C281FC3E9A79}"/>
              </a:ext>
            </a:extLst>
          </p:cNvPr>
          <p:cNvSpPr txBox="1"/>
          <p:nvPr/>
        </p:nvSpPr>
        <p:spPr>
          <a:xfrm>
            <a:off x="1145894" y="2579995"/>
            <a:ext cx="468947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Ephesians 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Proverbs 22:6</a:t>
            </a:r>
          </a:p>
        </p:txBody>
      </p:sp>
      <p:sp>
        <p:nvSpPr>
          <p:cNvPr id="7" name="TextBox 6">
            <a:extLst>
              <a:ext uri="{FF2B5EF4-FFF2-40B4-BE49-F238E27FC236}">
                <a16:creationId xmlns:a16="http://schemas.microsoft.com/office/drawing/2014/main" id="{01CCFC61-971C-1342-C9E3-630234614A7C}"/>
              </a:ext>
            </a:extLst>
          </p:cNvPr>
          <p:cNvSpPr txBox="1"/>
          <p:nvPr/>
        </p:nvSpPr>
        <p:spPr>
          <a:xfrm>
            <a:off x="1088954" y="4152275"/>
            <a:ext cx="48033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black"/>
                </a:solidFill>
                <a:effectLst/>
                <a:uLnTx/>
                <a:uFillTx/>
                <a:latin typeface="Boucherie Block" panose="02000506000000020004" pitchFamily="2" charset="0"/>
                <a:ea typeface="+mn-ea"/>
                <a:cs typeface="+mn-cs"/>
              </a:rPr>
              <a:t>Prepare your</a:t>
            </a:r>
            <a:br>
              <a:rPr kumimoji="0" lang="en-US" sz="4400" b="0" i="0" u="none" strike="noStrike" kern="1200" cap="none" spc="-150" normalizeH="0" baseline="0" noProof="0" dirty="0">
                <a:ln>
                  <a:noFill/>
                </a:ln>
                <a:solidFill>
                  <a:prstClr val="black"/>
                </a:solidFill>
                <a:effectLst/>
                <a:uLnTx/>
                <a:uFillTx/>
                <a:latin typeface="Boucherie Block" panose="02000506000000020004" pitchFamily="2" charset="0"/>
                <a:ea typeface="+mn-ea"/>
                <a:cs typeface="+mn-cs"/>
              </a:rPr>
            </a:br>
            <a:r>
              <a:rPr kumimoji="0" lang="en-US" sz="4400" b="0" i="0" u="none" strike="noStrike" kern="1200" cap="none" spc="-150" normalizeH="0" baseline="0" noProof="0" dirty="0">
                <a:ln>
                  <a:noFill/>
                </a:ln>
                <a:solidFill>
                  <a:prstClr val="black"/>
                </a:solidFill>
                <a:effectLst/>
                <a:uLnTx/>
                <a:uFillTx/>
                <a:latin typeface="Boucherie Block" panose="02000506000000020004" pitchFamily="2" charset="0"/>
                <a:ea typeface="+mn-ea"/>
                <a:cs typeface="+mn-cs"/>
              </a:rPr>
              <a:t>children </a:t>
            </a:r>
            <a:r>
              <a:rPr kumimoji="0" lang="en-US" sz="4400" b="0" i="0" u="none" strike="noStrike" kern="1200" cap="none" spc="-150" normalizeH="0" baseline="0" noProof="0" dirty="0" err="1">
                <a:ln>
                  <a:noFill/>
                </a:ln>
                <a:solidFill>
                  <a:prstClr val="black"/>
                </a:solidFill>
                <a:effectLst/>
                <a:uLnTx/>
                <a:uFillTx/>
                <a:latin typeface="Boucherie Block" panose="02000506000000020004" pitchFamily="2" charset="0"/>
                <a:ea typeface="+mn-ea"/>
                <a:cs typeface="+mn-cs"/>
              </a:rPr>
              <a:t>fo</a:t>
            </a:r>
            <a:r>
              <a:rPr lang="en-US" sz="4400" spc="-150" dirty="0">
                <a:solidFill>
                  <a:prstClr val="black"/>
                </a:solidFill>
                <a:latin typeface="Boucherie Block" panose="02000506000000020004" pitchFamily="2" charset="0"/>
              </a:rPr>
              <a:t>r eternity</a:t>
            </a:r>
            <a:endParaRPr kumimoji="0" lang="en-US" sz="4400" b="0" i="0" u="none" strike="noStrike" kern="1200" cap="none" spc="-150" normalizeH="0" baseline="0" noProof="0" dirty="0">
              <a:ln>
                <a:noFill/>
              </a:ln>
              <a:solidFill>
                <a:prstClr val="black"/>
              </a:solidFill>
              <a:effectLst/>
              <a:uLnTx/>
              <a:uFillTx/>
              <a:latin typeface="Boucherie Block" panose="02000506000000020004" pitchFamily="2" charset="0"/>
              <a:ea typeface="+mn-ea"/>
              <a:cs typeface="+mn-cs"/>
            </a:endParaRPr>
          </a:p>
        </p:txBody>
      </p:sp>
      <p:pic>
        <p:nvPicPr>
          <p:cNvPr id="5" name="Picture 4">
            <a:extLst>
              <a:ext uri="{FF2B5EF4-FFF2-40B4-BE49-F238E27FC236}">
                <a16:creationId xmlns:a16="http://schemas.microsoft.com/office/drawing/2014/main" id="{9AD14BFC-3486-BABA-65C6-AAAC84970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88" y="833684"/>
            <a:ext cx="4911558" cy="4911558"/>
          </a:xfrm>
          <a:prstGeom prst="rect">
            <a:avLst/>
          </a:prstGeom>
        </p:spPr>
      </p:pic>
    </p:spTree>
    <p:extLst>
      <p:ext uri="{BB962C8B-B14F-4D97-AF65-F5344CB8AC3E}">
        <p14:creationId xmlns:p14="http://schemas.microsoft.com/office/powerpoint/2010/main" val="61326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1F662B-25F0-1940-FDE2-C62D055AE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984F7-2EEA-3AE2-8CBF-2E2E4EE9D8F5}"/>
              </a:ext>
            </a:extLst>
          </p:cNvPr>
          <p:cNvSpPr>
            <a:spLocks noGrp="1"/>
          </p:cNvSpPr>
          <p:nvPr>
            <p:ph type="ctrTitle"/>
          </p:nvPr>
        </p:nvSpPr>
        <p:spPr>
          <a:xfrm>
            <a:off x="1145895" y="1122363"/>
            <a:ext cx="9850054" cy="1099976"/>
          </a:xfrm>
        </p:spPr>
        <p:txBody>
          <a:bodyPr/>
          <a:lstStyle/>
          <a:p>
            <a:r>
              <a:rPr lang="en-US" dirty="0">
                <a:latin typeface="Boucherie Block" panose="02000506000000020004" pitchFamily="2" charset="0"/>
              </a:rPr>
              <a:t>Conclusion</a:t>
            </a:r>
          </a:p>
        </p:txBody>
      </p:sp>
      <p:sp>
        <p:nvSpPr>
          <p:cNvPr id="3" name="TextBox 2">
            <a:extLst>
              <a:ext uri="{FF2B5EF4-FFF2-40B4-BE49-F238E27FC236}">
                <a16:creationId xmlns:a16="http://schemas.microsoft.com/office/drawing/2014/main" id="{DFFA6811-1AAE-754A-ECD2-3CDD54CDF9BC}"/>
              </a:ext>
            </a:extLst>
          </p:cNvPr>
          <p:cNvSpPr txBox="1"/>
          <p:nvPr/>
        </p:nvSpPr>
        <p:spPr>
          <a:xfrm>
            <a:off x="1268731" y="2485528"/>
            <a:ext cx="5612130" cy="3108543"/>
          </a:xfrm>
          <a:prstGeom prst="rect">
            <a:avLst/>
          </a:prstGeom>
          <a:noFill/>
        </p:spPr>
        <p:txBody>
          <a:bodyPr wrap="square" rtlCol="0">
            <a:spAutoFit/>
          </a:bodyPr>
          <a:lstStyle/>
          <a:p>
            <a:pPr algn="ctr"/>
            <a:r>
              <a:rPr lang="en-US" sz="4400" dirty="0"/>
              <a:t>You are not in this to please yourself, you are in it to please God!</a:t>
            </a:r>
          </a:p>
          <a:p>
            <a:pPr algn="ctr"/>
            <a:endParaRPr lang="en-US" sz="1600" dirty="0"/>
          </a:p>
          <a:p>
            <a:pPr algn="ctr"/>
            <a:r>
              <a:rPr lang="en-US" sz="4400" dirty="0">
                <a:latin typeface="Boucherie Block" panose="02000506000000020004" pitchFamily="2" charset="0"/>
              </a:rPr>
              <a:t>Galatians 2:20</a:t>
            </a:r>
          </a:p>
        </p:txBody>
      </p:sp>
      <p:pic>
        <p:nvPicPr>
          <p:cNvPr id="6" name="Picture 5">
            <a:extLst>
              <a:ext uri="{FF2B5EF4-FFF2-40B4-BE49-F238E27FC236}">
                <a16:creationId xmlns:a16="http://schemas.microsoft.com/office/drawing/2014/main" id="{44F64C30-F59C-00D9-4B13-A4760B9F0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237" y="720090"/>
            <a:ext cx="4976851" cy="4976851"/>
          </a:xfrm>
          <a:prstGeom prst="rect">
            <a:avLst/>
          </a:prstGeom>
        </p:spPr>
      </p:pic>
    </p:spTree>
    <p:extLst>
      <p:ext uri="{BB962C8B-B14F-4D97-AF65-F5344CB8AC3E}">
        <p14:creationId xmlns:p14="http://schemas.microsoft.com/office/powerpoint/2010/main" val="1820149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F640B7-0BED-12D5-335E-D2D5AF243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EC03C-274D-1249-C958-64ED408C691E}"/>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Scripture – Engagement Test</a:t>
            </a:r>
          </a:p>
        </p:txBody>
      </p:sp>
      <p:sp>
        <p:nvSpPr>
          <p:cNvPr id="3" name="TextBox 2">
            <a:extLst>
              <a:ext uri="{FF2B5EF4-FFF2-40B4-BE49-F238E27FC236}">
                <a16:creationId xmlns:a16="http://schemas.microsoft.com/office/drawing/2014/main" id="{F107F6EF-D7D8-5831-985E-E24E9B7EA9DC}"/>
              </a:ext>
            </a:extLst>
          </p:cNvPr>
          <p:cNvSpPr txBox="1"/>
          <p:nvPr/>
        </p:nvSpPr>
        <p:spPr>
          <a:xfrm>
            <a:off x="4188178" y="6491111"/>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27C1F7A-BEC5-4E27-5898-BE9022DD49AB}"/>
              </a:ext>
            </a:extLst>
          </p:cNvPr>
          <p:cNvSpPr txBox="1"/>
          <p:nvPr/>
        </p:nvSpPr>
        <p:spPr>
          <a:xfrm>
            <a:off x="1686047" y="6229501"/>
            <a:ext cx="10505953" cy="523220"/>
          </a:xfrm>
          <a:prstGeom prst="rect">
            <a:avLst/>
          </a:prstGeom>
          <a:noFill/>
        </p:spPr>
        <p:txBody>
          <a:bodyPr wrap="none" rtlCol="0">
            <a:spAutoFit/>
          </a:bodyPr>
          <a:lstStyle/>
          <a:p>
            <a:r>
              <a:rPr lang="en-US" sz="2800" i="1" dirty="0"/>
              <a:t>Key tests every Christian should reflect on, Linsey Koros (msn.com)</a:t>
            </a:r>
          </a:p>
        </p:txBody>
      </p:sp>
      <p:sp>
        <p:nvSpPr>
          <p:cNvPr id="6" name="TextBox 5">
            <a:extLst>
              <a:ext uri="{FF2B5EF4-FFF2-40B4-BE49-F238E27FC236}">
                <a16:creationId xmlns:a16="http://schemas.microsoft.com/office/drawing/2014/main" id="{D43D0FC4-2FC7-AADC-2B4D-5AD818622DD4}"/>
              </a:ext>
            </a:extLst>
          </p:cNvPr>
          <p:cNvSpPr txBox="1"/>
          <p:nvPr/>
        </p:nvSpPr>
        <p:spPr>
          <a:xfrm>
            <a:off x="1315155" y="2483949"/>
            <a:ext cx="9561689" cy="3170099"/>
          </a:xfrm>
          <a:prstGeom prst="rect">
            <a:avLst/>
          </a:prstGeom>
          <a:noFill/>
        </p:spPr>
        <p:txBody>
          <a:bodyPr wrap="square" rtlCol="0">
            <a:spAutoFit/>
          </a:bodyPr>
          <a:lstStyle/>
          <a:p>
            <a:r>
              <a:rPr lang="en-US" sz="4000" dirty="0">
                <a:latin typeface="Aptos Narrow" panose="020B0004020202020204" pitchFamily="34" charset="0"/>
              </a:rPr>
              <a:t>     Engaging deeply with Scripture leads to stronger discipleship outcomes. Adults with a biblical worldview, which is strongly linked to regular Bible intake, tend to report lower levels of anxiety and fear.</a:t>
            </a:r>
          </a:p>
        </p:txBody>
      </p:sp>
    </p:spTree>
    <p:extLst>
      <p:ext uri="{BB962C8B-B14F-4D97-AF65-F5344CB8AC3E}">
        <p14:creationId xmlns:p14="http://schemas.microsoft.com/office/powerpoint/2010/main" val="884931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94DC-BB94-8BE5-0D97-D3D4604037EF}"/>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Scripture – Engagement Test</a:t>
            </a:r>
          </a:p>
        </p:txBody>
      </p:sp>
      <p:pic>
        <p:nvPicPr>
          <p:cNvPr id="5" name="Content Placeholder 4">
            <a:extLst>
              <a:ext uri="{FF2B5EF4-FFF2-40B4-BE49-F238E27FC236}">
                <a16:creationId xmlns:a16="http://schemas.microsoft.com/office/drawing/2014/main" id="{63D4F3D9-AC83-43E8-C6E4-0821494445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1699" y="3068894"/>
            <a:ext cx="4187661" cy="2166762"/>
          </a:xfrm>
          <a:prstGeom prst="rect">
            <a:avLst/>
          </a:prstGeom>
        </p:spPr>
      </p:pic>
      <p:sp>
        <p:nvSpPr>
          <p:cNvPr id="6" name="TextBox 5">
            <a:extLst>
              <a:ext uri="{FF2B5EF4-FFF2-40B4-BE49-F238E27FC236}">
                <a16:creationId xmlns:a16="http://schemas.microsoft.com/office/drawing/2014/main" id="{B55DC405-374F-6A8D-1233-C129F3AC4A5C}"/>
              </a:ext>
            </a:extLst>
          </p:cNvPr>
          <p:cNvSpPr txBox="1"/>
          <p:nvPr/>
        </p:nvSpPr>
        <p:spPr>
          <a:xfrm>
            <a:off x="1145894" y="2705725"/>
            <a:ext cx="4689470" cy="1446550"/>
          </a:xfrm>
          <a:prstGeom prst="rect">
            <a:avLst/>
          </a:prstGeom>
          <a:noFill/>
        </p:spPr>
        <p:txBody>
          <a:bodyPr wrap="square" rtlCol="0">
            <a:spAutoFit/>
          </a:bodyPr>
          <a:lstStyle/>
          <a:p>
            <a:pPr algn="ctr"/>
            <a:r>
              <a:rPr lang="en-US" sz="4400" dirty="0"/>
              <a:t>Psalm 119:1-6</a:t>
            </a:r>
          </a:p>
          <a:p>
            <a:pPr algn="ctr"/>
            <a:r>
              <a:rPr lang="en-US" sz="4400" dirty="0"/>
              <a:t>1 Corinthians 2:11</a:t>
            </a:r>
          </a:p>
        </p:txBody>
      </p:sp>
      <p:sp>
        <p:nvSpPr>
          <p:cNvPr id="7" name="TextBox 6">
            <a:extLst>
              <a:ext uri="{FF2B5EF4-FFF2-40B4-BE49-F238E27FC236}">
                <a16:creationId xmlns:a16="http://schemas.microsoft.com/office/drawing/2014/main" id="{1E1EC63A-EEA8-57BB-B3F6-152EB25404FB}"/>
              </a:ext>
            </a:extLst>
          </p:cNvPr>
          <p:cNvSpPr txBox="1"/>
          <p:nvPr/>
        </p:nvSpPr>
        <p:spPr>
          <a:xfrm>
            <a:off x="1377244" y="4775200"/>
            <a:ext cx="4191468" cy="769441"/>
          </a:xfrm>
          <a:prstGeom prst="rect">
            <a:avLst/>
          </a:prstGeom>
          <a:noFill/>
        </p:spPr>
        <p:txBody>
          <a:bodyPr wrap="none" rtlCol="0">
            <a:spAutoFit/>
          </a:bodyPr>
          <a:lstStyle/>
          <a:p>
            <a:r>
              <a:rPr lang="en-US" sz="4400" dirty="0">
                <a:latin typeface="Boucherie Block" panose="02000506000000020004" pitchFamily="2" charset="0"/>
              </a:rPr>
              <a:t>Study God’s Word!</a:t>
            </a:r>
          </a:p>
        </p:txBody>
      </p:sp>
    </p:spTree>
    <p:extLst>
      <p:ext uri="{BB962C8B-B14F-4D97-AF65-F5344CB8AC3E}">
        <p14:creationId xmlns:p14="http://schemas.microsoft.com/office/powerpoint/2010/main" val="4190584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92B4C3-A041-7566-6259-7FC4C003C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DB85A-F7FA-F369-58C5-64D02357966B}"/>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worldview Test</a:t>
            </a:r>
          </a:p>
        </p:txBody>
      </p:sp>
      <p:sp>
        <p:nvSpPr>
          <p:cNvPr id="3" name="TextBox 2">
            <a:extLst>
              <a:ext uri="{FF2B5EF4-FFF2-40B4-BE49-F238E27FC236}">
                <a16:creationId xmlns:a16="http://schemas.microsoft.com/office/drawing/2014/main" id="{F7F546EA-D1F7-210D-69D5-A498CAD70D7A}"/>
              </a:ext>
            </a:extLst>
          </p:cNvPr>
          <p:cNvSpPr txBox="1"/>
          <p:nvPr/>
        </p:nvSpPr>
        <p:spPr>
          <a:xfrm>
            <a:off x="4188178" y="64911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0868CD13-17AB-3994-18D9-7D08CD5C263F}"/>
              </a:ext>
            </a:extLst>
          </p:cNvPr>
          <p:cNvSpPr txBox="1"/>
          <p:nvPr/>
        </p:nvSpPr>
        <p:spPr>
          <a:xfrm>
            <a:off x="1686047" y="6229501"/>
            <a:ext cx="105059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Key tests every Christian should reflect on, Linsey Koros (msn.com)</a:t>
            </a:r>
          </a:p>
        </p:txBody>
      </p:sp>
      <p:sp>
        <p:nvSpPr>
          <p:cNvPr id="6" name="TextBox 5">
            <a:extLst>
              <a:ext uri="{FF2B5EF4-FFF2-40B4-BE49-F238E27FC236}">
                <a16:creationId xmlns:a16="http://schemas.microsoft.com/office/drawing/2014/main" id="{521BF9BC-499B-8371-8256-5C89D69CB6B0}"/>
              </a:ext>
            </a:extLst>
          </p:cNvPr>
          <p:cNvSpPr txBox="1"/>
          <p:nvPr/>
        </p:nvSpPr>
        <p:spPr>
          <a:xfrm>
            <a:off x="1145895" y="2483949"/>
            <a:ext cx="9850054" cy="3170355"/>
          </a:xfrm>
          <a:prstGeom prst="rect">
            <a:avLst/>
          </a:prstGeom>
          <a:noFill/>
        </p:spPr>
        <p:txBody>
          <a:bodyPr wrap="square" rtlCol="0">
            <a:spAutoFit/>
          </a:bodyPr>
          <a:lstStyle/>
          <a:p>
            <a:pPr lvl="0">
              <a:lnSpc>
                <a:spcPct val="90000"/>
              </a:lnSpc>
            </a:pPr>
            <a:r>
              <a:rPr lang="en-US" sz="3700" dirty="0">
                <a:latin typeface="Aptos Narrow" panose="020B0004020202020204" pitchFamily="34" charset="0"/>
              </a:rPr>
              <a:t>     According to christianpost.com, only 6% of self-professed Christians hold a biblical worldview amid increasing syncretism in the U.S. This is despite a much larger group self-identifying as Christian.  Without effective spiritual renewal, this trend is projected to continue.</a:t>
            </a:r>
            <a:endParaRPr kumimoji="0" lang="en-US" sz="3700" b="0" i="0" strike="noStrike" kern="1200" cap="none" spc="0" normalizeH="0" baseline="0" noProof="0" dirty="0">
              <a:ln>
                <a:noFill/>
              </a:ln>
              <a:effectLst/>
              <a:uLnTx/>
              <a:uFillTx/>
              <a:latin typeface="Aptos Narrow" panose="020B0004020202020204" pitchFamily="34" charset="0"/>
            </a:endParaRPr>
          </a:p>
        </p:txBody>
      </p:sp>
    </p:spTree>
    <p:extLst>
      <p:ext uri="{BB962C8B-B14F-4D97-AF65-F5344CB8AC3E}">
        <p14:creationId xmlns:p14="http://schemas.microsoft.com/office/powerpoint/2010/main" val="3305857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3E3EFF-C8EE-A5A2-3C2C-6C7BC3FBB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3D8D5-9D52-D514-EC8B-216588A920CF}"/>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Worldview Test</a:t>
            </a:r>
          </a:p>
        </p:txBody>
      </p:sp>
      <p:sp>
        <p:nvSpPr>
          <p:cNvPr id="6" name="TextBox 5">
            <a:extLst>
              <a:ext uri="{FF2B5EF4-FFF2-40B4-BE49-F238E27FC236}">
                <a16:creationId xmlns:a16="http://schemas.microsoft.com/office/drawing/2014/main" id="{B4E16336-8AB6-717D-81ED-85287C936776}"/>
              </a:ext>
            </a:extLst>
          </p:cNvPr>
          <p:cNvSpPr txBox="1"/>
          <p:nvPr/>
        </p:nvSpPr>
        <p:spPr>
          <a:xfrm>
            <a:off x="6237183" y="2705725"/>
            <a:ext cx="46894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1 Peter 4:3-6</a:t>
            </a:r>
          </a:p>
        </p:txBody>
      </p:sp>
      <p:sp>
        <p:nvSpPr>
          <p:cNvPr id="7" name="TextBox 6">
            <a:extLst>
              <a:ext uri="{FF2B5EF4-FFF2-40B4-BE49-F238E27FC236}">
                <a16:creationId xmlns:a16="http://schemas.microsoft.com/office/drawing/2014/main" id="{A8F5FB31-2E9F-F502-450C-6FF585E9C89F}"/>
              </a:ext>
            </a:extLst>
          </p:cNvPr>
          <p:cNvSpPr txBox="1"/>
          <p:nvPr/>
        </p:nvSpPr>
        <p:spPr>
          <a:xfrm>
            <a:off x="6335925" y="3956981"/>
            <a:ext cx="44919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God Determines</a:t>
            </a:r>
            <a:b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b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 True Discipleship</a:t>
            </a:r>
          </a:p>
        </p:txBody>
      </p:sp>
      <p:pic>
        <p:nvPicPr>
          <p:cNvPr id="9" name="Picture 8">
            <a:extLst>
              <a:ext uri="{FF2B5EF4-FFF2-40B4-BE49-F238E27FC236}">
                <a16:creationId xmlns:a16="http://schemas.microsoft.com/office/drawing/2014/main" id="{A47E41CD-7F24-F61C-AF9D-44F0155D2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282" y="2432981"/>
            <a:ext cx="3406184" cy="3406184"/>
          </a:xfrm>
          <a:prstGeom prst="rect">
            <a:avLst/>
          </a:prstGeom>
        </p:spPr>
      </p:pic>
    </p:spTree>
    <p:extLst>
      <p:ext uri="{BB962C8B-B14F-4D97-AF65-F5344CB8AC3E}">
        <p14:creationId xmlns:p14="http://schemas.microsoft.com/office/powerpoint/2010/main" val="3660366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104E5D-A712-7B0F-3FB0-F86EC926A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26471-6FFC-0B3C-D8FA-A5565C35F803}"/>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Trials and Suffering Test</a:t>
            </a:r>
          </a:p>
        </p:txBody>
      </p:sp>
      <p:sp>
        <p:nvSpPr>
          <p:cNvPr id="3" name="TextBox 2">
            <a:extLst>
              <a:ext uri="{FF2B5EF4-FFF2-40B4-BE49-F238E27FC236}">
                <a16:creationId xmlns:a16="http://schemas.microsoft.com/office/drawing/2014/main" id="{0D26DDE5-F70E-23F3-1971-F442F30A3C6D}"/>
              </a:ext>
            </a:extLst>
          </p:cNvPr>
          <p:cNvSpPr txBox="1"/>
          <p:nvPr/>
        </p:nvSpPr>
        <p:spPr>
          <a:xfrm>
            <a:off x="4188178" y="64911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04316638-5DBB-6288-EAA1-104AF27BA522}"/>
              </a:ext>
            </a:extLst>
          </p:cNvPr>
          <p:cNvSpPr txBox="1"/>
          <p:nvPr/>
        </p:nvSpPr>
        <p:spPr>
          <a:xfrm>
            <a:off x="1686047" y="6229501"/>
            <a:ext cx="105059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Key tests every Christian should reflect on, Linsey Koros (msn.com)</a:t>
            </a:r>
          </a:p>
        </p:txBody>
      </p:sp>
      <p:sp>
        <p:nvSpPr>
          <p:cNvPr id="6" name="TextBox 5">
            <a:extLst>
              <a:ext uri="{FF2B5EF4-FFF2-40B4-BE49-F238E27FC236}">
                <a16:creationId xmlns:a16="http://schemas.microsoft.com/office/drawing/2014/main" id="{25F854FD-0EAD-3D7C-3B01-E4F6CF4BE5D2}"/>
              </a:ext>
            </a:extLst>
          </p:cNvPr>
          <p:cNvSpPr txBox="1"/>
          <p:nvPr/>
        </p:nvSpPr>
        <p:spPr>
          <a:xfrm>
            <a:off x="1315155" y="2483949"/>
            <a:ext cx="9561689" cy="3087127"/>
          </a:xfrm>
          <a:prstGeom prst="rect">
            <a:avLst/>
          </a:prstGeom>
          <a:noFill/>
        </p:spPr>
        <p:txBody>
          <a:bodyPr wrap="square" rtlCol="0">
            <a:spAutoFit/>
          </a:bodyPr>
          <a:lstStyle/>
          <a:p>
            <a:pPr lvl="0">
              <a:lnSpc>
                <a:spcPct val="90000"/>
              </a:lnSpc>
            </a:pPr>
            <a:r>
              <a:rPr lang="en-US" sz="3600" dirty="0"/>
              <a:t>     Navigating life's challenges emphasizes that trials are a regular part of the Christian life, not an exception. Christians with a strong biblical worldview, shaped partly by suffering, tend to experience lower levels of chronic anxiety and fear, proving that trials can build resilient faith.</a:t>
            </a:r>
            <a:endParaRPr kumimoji="0" lang="en-US" sz="40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287365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4B0FF5-CB5B-1546-867D-0E4500139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92E63-C4FF-13A3-6927-812F698DEAD8}"/>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Trials and Suffering Test</a:t>
            </a:r>
          </a:p>
        </p:txBody>
      </p:sp>
      <p:sp>
        <p:nvSpPr>
          <p:cNvPr id="6" name="TextBox 5">
            <a:extLst>
              <a:ext uri="{FF2B5EF4-FFF2-40B4-BE49-F238E27FC236}">
                <a16:creationId xmlns:a16="http://schemas.microsoft.com/office/drawing/2014/main" id="{6A28BD33-4FED-C0F5-64CF-AEAD42B4D0E3}"/>
              </a:ext>
            </a:extLst>
          </p:cNvPr>
          <p:cNvSpPr txBox="1"/>
          <p:nvPr/>
        </p:nvSpPr>
        <p:spPr>
          <a:xfrm>
            <a:off x="1145894" y="2705725"/>
            <a:ext cx="46894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James 2:1-4</a:t>
            </a:r>
          </a:p>
        </p:txBody>
      </p:sp>
      <p:sp>
        <p:nvSpPr>
          <p:cNvPr id="7" name="TextBox 6">
            <a:extLst>
              <a:ext uri="{FF2B5EF4-FFF2-40B4-BE49-F238E27FC236}">
                <a16:creationId xmlns:a16="http://schemas.microsoft.com/office/drawing/2014/main" id="{6E8CA527-34E6-9768-A5F1-9696207EDD6D}"/>
              </a:ext>
            </a:extLst>
          </p:cNvPr>
          <p:cNvSpPr txBox="1"/>
          <p:nvPr/>
        </p:nvSpPr>
        <p:spPr>
          <a:xfrm>
            <a:off x="1112027" y="4007554"/>
            <a:ext cx="48033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Suffering matures &amp;</a:t>
            </a:r>
            <a:b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b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Equips </a:t>
            </a:r>
            <a:r>
              <a:rPr lang="en-US" sz="4400" dirty="0">
                <a:solidFill>
                  <a:prstClr val="black"/>
                </a:solidFill>
                <a:latin typeface="Boucherie Block" panose="02000506000000020004" pitchFamily="2" charset="0"/>
              </a:rPr>
              <a:t>A Christian</a:t>
            </a: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a:t>
            </a:r>
          </a:p>
        </p:txBody>
      </p:sp>
      <p:pic>
        <p:nvPicPr>
          <p:cNvPr id="9" name="Picture 8">
            <a:extLst>
              <a:ext uri="{FF2B5EF4-FFF2-40B4-BE49-F238E27FC236}">
                <a16:creationId xmlns:a16="http://schemas.microsoft.com/office/drawing/2014/main" id="{20AC66CE-5784-AF55-149E-EE76930D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861" y="2102792"/>
            <a:ext cx="3809524" cy="3809524"/>
          </a:xfrm>
          <a:prstGeom prst="rect">
            <a:avLst/>
          </a:prstGeom>
        </p:spPr>
      </p:pic>
    </p:spTree>
    <p:extLst>
      <p:ext uri="{BB962C8B-B14F-4D97-AF65-F5344CB8AC3E}">
        <p14:creationId xmlns:p14="http://schemas.microsoft.com/office/powerpoint/2010/main" val="1446924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E6939B-7452-4F71-BCDC-03BE49A63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69E7B-F0D6-9AB6-B083-992603545ACD}"/>
              </a:ext>
            </a:extLst>
          </p:cNvPr>
          <p:cNvSpPr>
            <a:spLocks noGrp="1"/>
          </p:cNvSpPr>
          <p:nvPr>
            <p:ph type="ctrTitle"/>
          </p:nvPr>
        </p:nvSpPr>
        <p:spPr>
          <a:xfrm>
            <a:off x="1145895" y="1122363"/>
            <a:ext cx="9850054" cy="1099976"/>
          </a:xfrm>
        </p:spPr>
        <p:txBody>
          <a:bodyPr>
            <a:normAutofit/>
          </a:bodyPr>
          <a:lstStyle/>
          <a:p>
            <a:r>
              <a:rPr lang="en-US" sz="5200" dirty="0">
                <a:latin typeface="Boucherie Block" panose="02000506000000020004" pitchFamily="2" charset="0"/>
              </a:rPr>
              <a:t>The Discipleship Growth Test</a:t>
            </a:r>
          </a:p>
        </p:txBody>
      </p:sp>
      <p:sp>
        <p:nvSpPr>
          <p:cNvPr id="3" name="TextBox 2">
            <a:extLst>
              <a:ext uri="{FF2B5EF4-FFF2-40B4-BE49-F238E27FC236}">
                <a16:creationId xmlns:a16="http://schemas.microsoft.com/office/drawing/2014/main" id="{17D39148-033A-16B5-CC49-D48DD283300A}"/>
              </a:ext>
            </a:extLst>
          </p:cNvPr>
          <p:cNvSpPr txBox="1"/>
          <p:nvPr/>
        </p:nvSpPr>
        <p:spPr>
          <a:xfrm>
            <a:off x="4188178" y="64911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C9679F75-3181-214F-559F-A76801697F90}"/>
              </a:ext>
            </a:extLst>
          </p:cNvPr>
          <p:cNvSpPr txBox="1"/>
          <p:nvPr/>
        </p:nvSpPr>
        <p:spPr>
          <a:xfrm>
            <a:off x="1686047" y="6229501"/>
            <a:ext cx="105059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Key tests every Christian should reflect on, Linsey Koros (msn.com)</a:t>
            </a:r>
          </a:p>
        </p:txBody>
      </p:sp>
      <p:sp>
        <p:nvSpPr>
          <p:cNvPr id="6" name="TextBox 5">
            <a:extLst>
              <a:ext uri="{FF2B5EF4-FFF2-40B4-BE49-F238E27FC236}">
                <a16:creationId xmlns:a16="http://schemas.microsoft.com/office/drawing/2014/main" id="{CF9E43B5-F690-2EA5-F51D-D1CC18069FB0}"/>
              </a:ext>
            </a:extLst>
          </p:cNvPr>
          <p:cNvSpPr txBox="1"/>
          <p:nvPr/>
        </p:nvSpPr>
        <p:spPr>
          <a:xfrm>
            <a:off x="1145895" y="2483949"/>
            <a:ext cx="9850054" cy="3016210"/>
          </a:xfrm>
          <a:prstGeom prst="rect">
            <a:avLst/>
          </a:prstGeom>
          <a:noFill/>
        </p:spPr>
        <p:txBody>
          <a:bodyPr wrap="square" rtlCol="0">
            <a:spAutoFit/>
          </a:bodyPr>
          <a:lstStyle/>
          <a:p>
            <a:pPr lvl="0"/>
            <a:r>
              <a:rPr lang="en-US" sz="3800" dirty="0"/>
              <a:t>     Lifeway Research found a significant gap in discipleship satisfaction, with only 8% of U.S. Protestant pastors reporting extreme </a:t>
            </a:r>
            <a:r>
              <a:rPr lang="en-US" sz="3800" dirty="0" err="1"/>
              <a:t>satis</a:t>
            </a:r>
            <a:r>
              <a:rPr lang="en-US" sz="3800" dirty="0"/>
              <a:t>-faction. Many congregations excel in corporate worship yet struggle with disciple-making.</a:t>
            </a:r>
            <a:endParaRPr kumimoji="0" lang="en-US" sz="3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981030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E6B1F9-5080-ECF6-98A6-6DFDF7EB7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FC053-9215-F91D-B25B-2E8FEC683B4E}"/>
              </a:ext>
            </a:extLst>
          </p:cNvPr>
          <p:cNvSpPr>
            <a:spLocks noGrp="1"/>
          </p:cNvSpPr>
          <p:nvPr>
            <p:ph type="title"/>
          </p:nvPr>
        </p:nvSpPr>
        <p:spPr>
          <a:xfrm>
            <a:off x="1145894" y="1264355"/>
            <a:ext cx="9896354" cy="959555"/>
          </a:xfrm>
        </p:spPr>
        <p:txBody>
          <a:bodyPr>
            <a:normAutofit/>
          </a:bodyPr>
          <a:lstStyle/>
          <a:p>
            <a:pPr algn="ctr"/>
            <a:r>
              <a:rPr lang="en-US" sz="5200" dirty="0">
                <a:latin typeface="Boucherie Block" panose="02000506000000020004" pitchFamily="2" charset="0"/>
              </a:rPr>
              <a:t>The Discipleship Growth Test</a:t>
            </a:r>
          </a:p>
        </p:txBody>
      </p:sp>
      <p:sp>
        <p:nvSpPr>
          <p:cNvPr id="6" name="TextBox 5">
            <a:extLst>
              <a:ext uri="{FF2B5EF4-FFF2-40B4-BE49-F238E27FC236}">
                <a16:creationId xmlns:a16="http://schemas.microsoft.com/office/drawing/2014/main" id="{793170EB-1992-4E51-8E47-2209240E6911}"/>
              </a:ext>
            </a:extLst>
          </p:cNvPr>
          <p:cNvSpPr txBox="1"/>
          <p:nvPr/>
        </p:nvSpPr>
        <p:spPr>
          <a:xfrm>
            <a:off x="6237183" y="2705725"/>
            <a:ext cx="46894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rPr>
              <a:t>2 Peter 1:5-11</a:t>
            </a:r>
          </a:p>
        </p:txBody>
      </p:sp>
      <p:sp>
        <p:nvSpPr>
          <p:cNvPr id="7" name="TextBox 6">
            <a:extLst>
              <a:ext uri="{FF2B5EF4-FFF2-40B4-BE49-F238E27FC236}">
                <a16:creationId xmlns:a16="http://schemas.microsoft.com/office/drawing/2014/main" id="{E4220ADF-812D-A9AD-514B-75A2F799C5BD}"/>
              </a:ext>
            </a:extLst>
          </p:cNvPr>
          <p:cNvSpPr txBox="1"/>
          <p:nvPr/>
        </p:nvSpPr>
        <p:spPr>
          <a:xfrm>
            <a:off x="6335925" y="3956981"/>
            <a:ext cx="44919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Boucherie Block" panose="02000506000000020004" pitchFamily="2" charset="0"/>
              </a:rPr>
              <a:t>Become Stronger,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oucherie Block" panose="02000506000000020004" pitchFamily="2" charset="0"/>
                <a:ea typeface="+mn-ea"/>
                <a:cs typeface="+mn-cs"/>
              </a:rPr>
              <a:t>Satisfy God!</a:t>
            </a:r>
          </a:p>
        </p:txBody>
      </p:sp>
      <p:pic>
        <p:nvPicPr>
          <p:cNvPr id="8" name="Picture 7">
            <a:extLst>
              <a:ext uri="{FF2B5EF4-FFF2-40B4-BE49-F238E27FC236}">
                <a16:creationId xmlns:a16="http://schemas.microsoft.com/office/drawing/2014/main" id="{69B021D5-9E7B-EC74-B34D-EFCB42DF8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98" y="1060852"/>
            <a:ext cx="4689470" cy="4689470"/>
          </a:xfrm>
          <a:prstGeom prst="rect">
            <a:avLst/>
          </a:prstGeom>
        </p:spPr>
      </p:pic>
    </p:spTree>
    <p:extLst>
      <p:ext uri="{BB962C8B-B14F-4D97-AF65-F5344CB8AC3E}">
        <p14:creationId xmlns:p14="http://schemas.microsoft.com/office/powerpoint/2010/main" val="17787188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TotalTime>
  <Words>552</Words>
  <Application>Microsoft Office PowerPoint</Application>
  <PresentationFormat>Widescreen</PresentationFormat>
  <Paragraphs>56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Aptos Narrow</vt:lpstr>
      <vt:lpstr>Arial</vt:lpstr>
      <vt:lpstr>Boucherie Block</vt:lpstr>
      <vt:lpstr>Office Theme</vt:lpstr>
      <vt:lpstr>Self-Examination in Our Time</vt:lpstr>
      <vt:lpstr>The Scripture – Engagement Test</vt:lpstr>
      <vt:lpstr>The Scripture – Engagement Test</vt:lpstr>
      <vt:lpstr>The worldview Test</vt:lpstr>
      <vt:lpstr>The Worldview Test</vt:lpstr>
      <vt:lpstr>The Trials and Suffering Test</vt:lpstr>
      <vt:lpstr>The Trials and Suffering Test</vt:lpstr>
      <vt:lpstr>The Discipleship Growth Test</vt:lpstr>
      <vt:lpstr>The Discipleship Growth Test</vt:lpstr>
      <vt:lpstr>The Integrity and lifestyle Test</vt:lpstr>
      <vt:lpstr>The integrity and lifestyle Test</vt:lpstr>
      <vt:lpstr>The Evangelism Test</vt:lpstr>
      <vt:lpstr>The Evangelism Test</vt:lpstr>
      <vt:lpstr>The Next Generation Test</vt:lpstr>
      <vt:lpstr>The Next Generation Test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2026-02-14T04:21:40Z</dcterms:created>
  <dcterms:modified xsi:type="dcterms:W3CDTF">2026-02-14T06:46:59Z</dcterms:modified>
</cp:coreProperties>
</file>